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366275" y="738351"/>
            <a:ext cx="8222100" cy="1175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</a:rPr>
              <a:t>Bees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10913" y="270346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Kyla Peltier, Lucas Mattscheck,  Riley Mullen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Facts: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Bees can sting.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When bees fly their wings go so fast that they make the buzzing sound.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Sources: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u="sng">
                <a:solidFill>
                  <a:srgbClr val="F1C232"/>
                </a:solidFill>
              </a:rPr>
              <a:t>Bee - </a:t>
            </a:r>
            <a:r>
              <a:rPr lang="en" sz="2000">
                <a:solidFill>
                  <a:srgbClr val="F1C232"/>
                </a:solidFill>
              </a:rPr>
              <a:t>By Karen Hartley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u="sng"/>
              <a:t>Honey Bees</a:t>
            </a:r>
            <a:r>
              <a:rPr lang="en" sz="2000"/>
              <a:t> - By Clint Twist</a:t>
            </a:r>
          </a:p>
          <a:p>
            <a:pPr lvl="0">
              <a:spcBef>
                <a:spcPts val="0"/>
              </a:spcBef>
              <a:buNone/>
            </a:pPr>
            <a:r>
              <a:rPr lang="en" sz="2100" u="sng">
                <a:solidFill>
                  <a:srgbClr val="F1C232"/>
                </a:solidFill>
              </a:rPr>
              <a:t>Life of the Honey Bee</a:t>
            </a:r>
            <a:r>
              <a:rPr lang="en" sz="2100">
                <a:solidFill>
                  <a:srgbClr val="F1C232"/>
                </a:solidFill>
              </a:rPr>
              <a:t> - By Heiderose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50" y="1229874"/>
            <a:ext cx="7259125" cy="35472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bee is taking nectar from the flower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227175"/>
            <a:ext cx="8520599" cy="43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Bees are insects. 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1C232"/>
                </a:solidFill>
              </a:rPr>
              <a:t>There are queens, drones, and worker bees.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Bees are pollinators.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1C232"/>
                </a:solidFill>
              </a:rPr>
              <a:t>Bees are black and yellow.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70700" y="13657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86800" y="111462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>
                <a:solidFill>
                  <a:srgbClr val="FFD966"/>
                </a:solidFill>
              </a:rPr>
              <a:t>Bees can fly. They bring nectar from the flowers to the nest to make into honey. </a:t>
            </a: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lang="en" sz="2000">
                <a:solidFill>
                  <a:srgbClr val="000000"/>
                </a:solidFill>
              </a:rPr>
              <a:t>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Bees can live together in a nest or a tree</a:t>
            </a:r>
            <a:r>
              <a:rPr lang="en" sz="21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Bees have: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A head, thorax, and abdomen.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Antennae, wings, and eyes.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Two large eyes that see up, down, forwards, and backwards.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Bees need: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Food, air, water, and space.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Honey bees collect water to drink.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Air to breathe.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Space to live.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Bees eat: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925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Worker bees collect pollen and nectar every day to feed the hive.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Habitat: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rgbClr val="F1C232"/>
                </a:solidFill>
              </a:rPr>
              <a:t>Bees live in a colony.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Bees live in hives that they build in trees, under roofs, in old termite mounds, underground, or in caves.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Bees Life Cycle: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6725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First they are a egg.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Second they are larva.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</a:rPr>
              <a:t>Third they are pupa.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Fourth they are adults.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