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slide" Target="slides/slide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2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by:Leo Emery, Raegan Kiley, Emma Bishop Pike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 facts: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There are over 600 species of grasshoppers.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A baby grasshoppers does not have wings.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9900FF"/>
                </a:solidFill>
              </a:rPr>
              <a:t>Grasshoppers use their back wings to fly.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sources: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134F5C"/>
              </a:buClr>
              <a:buSzPct val="100000"/>
              <a:buAutoNum type="arabicPeriod"/>
            </a:pPr>
            <a:r>
              <a:rPr lang="en" sz="2400" u="sng">
                <a:solidFill>
                  <a:srgbClr val="134F5C"/>
                </a:solidFill>
              </a:rPr>
              <a:t>Grasshoppers</a:t>
            </a:r>
            <a:r>
              <a:rPr lang="en" sz="2400">
                <a:solidFill>
                  <a:srgbClr val="134F5C"/>
                </a:solidFill>
              </a:rPr>
              <a:t> by Emily K. Green</a:t>
            </a:r>
          </a:p>
          <a:p>
            <a:pPr indent="-381000" lvl="0" marL="457200" rtl="0">
              <a:spcBef>
                <a:spcPts val="0"/>
              </a:spcBef>
              <a:buClr>
                <a:srgbClr val="134F5C"/>
              </a:buClr>
              <a:buSzPct val="100000"/>
              <a:buAutoNum type="arabicPeriod"/>
            </a:pPr>
            <a:r>
              <a:rPr lang="en" sz="2400" u="sng">
                <a:solidFill>
                  <a:srgbClr val="134F5C"/>
                </a:solidFill>
              </a:rPr>
              <a:t>Grasshoppers</a:t>
            </a:r>
            <a:r>
              <a:rPr lang="en" sz="2400">
                <a:solidFill>
                  <a:srgbClr val="134F5C"/>
                </a:solidFill>
              </a:rPr>
              <a:t> by Mary Ann McDonald</a:t>
            </a:r>
          </a:p>
          <a:p>
            <a:pPr indent="-381000" lvl="0" marL="457200" rtl="0">
              <a:spcBef>
                <a:spcPts val="0"/>
              </a:spcBef>
              <a:buClr>
                <a:srgbClr val="134F5C"/>
              </a:buClr>
              <a:buSzPct val="100000"/>
              <a:buAutoNum type="arabicPeriod"/>
            </a:pPr>
            <a:r>
              <a:rPr lang="en" sz="2400" u="sng">
                <a:solidFill>
                  <a:srgbClr val="134F5C"/>
                </a:solidFill>
              </a:rPr>
              <a:t>Grasshoppers</a:t>
            </a:r>
            <a:r>
              <a:rPr lang="en" sz="2400">
                <a:solidFill>
                  <a:srgbClr val="134F5C"/>
                </a:solidFill>
              </a:rPr>
              <a:t> by James P.Rowan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gRASSHOPPER HAS MANY COLORS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300" y="1228675"/>
            <a:ext cx="8882200" cy="3393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FF00"/>
                </a:solidFill>
              </a:rPr>
              <a:t>Grasshoppers are: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2300">
                <a:solidFill>
                  <a:srgbClr val="00FFFF"/>
                </a:solidFill>
              </a:rPr>
              <a:t>-Insects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 sz="2300">
                <a:solidFill>
                  <a:srgbClr val="FF00FF"/>
                </a:solidFill>
              </a:rPr>
              <a:t>-Some of the best singers in the insect world</a:t>
            </a:r>
          </a:p>
          <a:p>
            <a:pPr lvl="0">
              <a:spcBef>
                <a:spcPts val="0"/>
              </a:spcBef>
              <a:buNone/>
            </a:pPr>
            <a:r>
              <a:rPr b="1" i="1" lang="en" sz="2300">
                <a:solidFill>
                  <a:schemeClr val="accent5"/>
                </a:solidFill>
              </a:rPr>
              <a:t>-Herbivores. They eat only plants.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 can...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They can glide and jump really far.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Grasshoppers can leap away from their enemies.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They can have cool colors and designs.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They can eat.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78450" y="-149075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 Have….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920675" y="1380225"/>
            <a:ext cx="7021800" cy="3486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accent5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 a head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-thorax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-abdomen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- 6 legs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 eyes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accent5"/>
                </a:solidFill>
              </a:rPr>
              <a:t>- wings.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 FOOD.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0000"/>
                </a:solidFill>
              </a:rPr>
              <a:t>Grasshoppers are herbivores.Grasshoppers eat plants like leaves and grass.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 need: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Grasshoppers need water food air and space.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grasshoppers habitat: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</a:rPr>
              <a:t>Grasshoppers live in environments everywhere in the world.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cycle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Grasshoppers start as an egg. When the egg hatches they are small nymphs. Then they keep  on growing until they are big adults.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