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Amatic SC"/>
      <p:regular r:id="rId16"/>
      <p:bold r:id="rId17"/>
    </p:embeddedFont>
    <p:embeddedFont>
      <p:font typeface="Source Code Pro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AmaticSC-bold.fntdata"/><Relationship Id="rId16" Type="http://schemas.openxmlformats.org/officeDocument/2006/relationships/font" Target="fonts/AmaticSC-regular.fntdata"/><Relationship Id="rId5" Type="http://schemas.openxmlformats.org/officeDocument/2006/relationships/slide" Target="slides/slide1.xml"/><Relationship Id="rId19" Type="http://schemas.openxmlformats.org/officeDocument/2006/relationships/font" Target="fonts/SourceCodePro-bold.fntdata"/><Relationship Id="rId6" Type="http://schemas.openxmlformats.org/officeDocument/2006/relationships/slide" Target="slides/slide2.xml"/><Relationship Id="rId18" Type="http://schemas.openxmlformats.org/officeDocument/2006/relationships/font" Target="fonts/SourceCodePro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This Ladybug is red with several spots.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9" name="Shape 39"/>
          <p:cNvSpPr txBox="1"/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Ladybugs</a:t>
            </a:r>
          </a:p>
        </p:txBody>
      </p:sp>
      <p:sp>
        <p:nvSpPr>
          <p:cNvPr id="57" name="Shape 57"/>
          <p:cNvSpPr txBox="1"/>
          <p:nvPr>
            <p:ph idx="1" type="subTitle"/>
          </p:nvPr>
        </p:nvSpPr>
        <p:spPr>
          <a:xfrm>
            <a:off x="0" y="3393100"/>
            <a:ext cx="9466800" cy="1750500"/>
          </a:xfrm>
          <a:prstGeom prst="rect">
            <a:avLst/>
          </a:prstGeom>
          <a:solidFill>
            <a:srgbClr val="FF0000"/>
          </a:solidFill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by:Zane Smith, Kaitlyn Freel, Lucas Sasseville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 Facts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A ladybug larva is called grubs. They are a beetle!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Ladybugs have spots. The ladybugs colors make animals think they are poisonous.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Ladybugs do not bite.</a:t>
            </a: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Sources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FF"/>
              </a:buClr>
              <a:buAutoNum type="arabicPeriod"/>
            </a:pPr>
            <a:r>
              <a:rPr lang="en" u="sng">
                <a:solidFill>
                  <a:srgbClr val="0000FF"/>
                </a:solidFill>
              </a:rPr>
              <a:t>Life of a Ladybug</a:t>
            </a:r>
            <a:r>
              <a:rPr lang="en">
                <a:solidFill>
                  <a:srgbClr val="0000FF"/>
                </a:solidFill>
              </a:rPr>
              <a:t>: by Heidi Rose</a:t>
            </a:r>
          </a:p>
          <a:p>
            <a:pPr indent="-228600" lvl="0" marL="457200" rtl="0">
              <a:spcBef>
                <a:spcPts val="0"/>
              </a:spcBef>
              <a:buClr>
                <a:srgbClr val="0000FF"/>
              </a:buClr>
              <a:buAutoNum type="arabicPeriod"/>
            </a:pPr>
            <a:r>
              <a:rPr lang="en" u="sng">
                <a:solidFill>
                  <a:srgbClr val="0000FF"/>
                </a:solidFill>
              </a:rPr>
              <a:t>The Ladybug: </a:t>
            </a:r>
            <a:r>
              <a:rPr lang="en">
                <a:solidFill>
                  <a:srgbClr val="0000FF"/>
                </a:solidFill>
              </a:rPr>
              <a:t> by Sabrina Crewe</a:t>
            </a:r>
          </a:p>
          <a:p>
            <a:pPr indent="-228600" lvl="0" marL="457200">
              <a:spcBef>
                <a:spcPts val="0"/>
              </a:spcBef>
              <a:buClr>
                <a:srgbClr val="0000FF"/>
              </a:buClr>
              <a:buAutoNum type="arabicPeriod"/>
            </a:pPr>
            <a:r>
              <a:rPr lang="en" u="sng">
                <a:solidFill>
                  <a:srgbClr val="0000FF"/>
                </a:solidFill>
              </a:rPr>
              <a:t>Ladybug:</a:t>
            </a:r>
            <a:r>
              <a:rPr lang="en">
                <a:solidFill>
                  <a:srgbClr val="0000FF"/>
                </a:solidFill>
              </a:rPr>
              <a:t>Karen Hartley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228672"/>
            <a:ext cx="9001125" cy="4104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0" y="0"/>
            <a:ext cx="9144000" cy="514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Ladybugs are insects.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Ladybugs are small beetles.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Most are red or yellow with black spots.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ladybugs can...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0" y="1185550"/>
            <a:ext cx="9144000" cy="3957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Keep predators away with their bright colors.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Ladybug larva can feed on aphids that eat farmers crops.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Ladybugs can fly.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Ladybug have….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LAdYbuGS hAVe a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head, thorax and abdomen</a:t>
            </a:r>
            <a:r>
              <a:rPr b="0" lang="en" sz="3600">
                <a:solidFill>
                  <a:srgbClr val="0000FF"/>
                </a:solidFill>
              </a:rPr>
              <a:t>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They also have 6 legs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0" sz="36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lADYBUGS NEED...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  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0" y="1228675"/>
            <a:ext cx="9144000" cy="391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LADYBUGS NEED WATER, FOOD, AIR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AND SPACE to survive.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LADYBUGS NEED TO LIVE IN A PLACE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WHERE THEY CAN FIND FOOD.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FOOD…..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228675"/>
            <a:ext cx="8832299" cy="3914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MOST LADYBUGS EAT APHIDS But some eat plants!</a:t>
            </a:r>
          </a:p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 This is helpful to farmers because aphids eat their plants!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50" y="150"/>
            <a:ext cx="9144000" cy="514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Ladybugs live in a garden,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where there are flowers. They live where they can lay eggs.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North America, Asia, Europe, and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Africa!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-50" y="-125"/>
            <a:ext cx="9144000" cy="514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life Cycle……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The first stage of the ladybug is the egg.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and then it hatches  into a grub/larva.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</a:rPr>
              <a:t>The larva eats and eats until it has turned into a pupa. After a week, the pupa splits open and out crawls an adult ladybug.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